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8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4955FB-5A88-44D1-9806-EDC8AF5F1994}" type="datetimeFigureOut">
              <a:rPr lang="en-US" smtClean="0"/>
              <a:pPr/>
              <a:t>2/9/2013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7449EA-8475-4CB5-9722-FB3C1FAB50D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V sesquicentennia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26638" y="304801"/>
            <a:ext cx="3031612" cy="2819400"/>
          </a:xfrm>
          <a:prstGeom prst="rect">
            <a:avLst/>
          </a:prstGeom>
        </p:spPr>
      </p:pic>
      <p:pic>
        <p:nvPicPr>
          <p:cNvPr id="7" name="Picture 6" descr="wvra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685800"/>
            <a:ext cx="4770183" cy="2057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62400" y="396240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76800" y="4114800"/>
            <a:ext cx="36576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Insert text here. </a:t>
            </a: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3733800"/>
            <a:ext cx="3352800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47800" y="4495800"/>
            <a:ext cx="2021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Insert picture here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V sesquicentennia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26638" y="304801"/>
            <a:ext cx="3031612" cy="2819400"/>
          </a:xfrm>
          <a:prstGeom prst="rect">
            <a:avLst/>
          </a:prstGeom>
        </p:spPr>
      </p:pic>
      <p:pic>
        <p:nvPicPr>
          <p:cNvPr id="7" name="Picture 6" descr="wvra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685800"/>
            <a:ext cx="4770183" cy="2057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62400" y="396240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76800" y="4114800"/>
            <a:ext cx="36576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Insert text here. </a:t>
            </a: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3733800"/>
            <a:ext cx="3352800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47800" y="4495800"/>
            <a:ext cx="2021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Insert picture here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V sesquicentennia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26638" y="304801"/>
            <a:ext cx="3031612" cy="2819400"/>
          </a:xfrm>
          <a:prstGeom prst="rect">
            <a:avLst/>
          </a:prstGeom>
        </p:spPr>
      </p:pic>
      <p:pic>
        <p:nvPicPr>
          <p:cNvPr id="7" name="Picture 6" descr="wvra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685800"/>
            <a:ext cx="4770183" cy="2057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62400" y="396240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76800" y="4114800"/>
            <a:ext cx="36576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Insert text here. </a:t>
            </a: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3733800"/>
            <a:ext cx="3352800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47800" y="4495800"/>
            <a:ext cx="2021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Insert picture here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V sesquicentennia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26638" y="304801"/>
            <a:ext cx="3031612" cy="2819400"/>
          </a:xfrm>
          <a:prstGeom prst="rect">
            <a:avLst/>
          </a:prstGeom>
        </p:spPr>
      </p:pic>
      <p:pic>
        <p:nvPicPr>
          <p:cNvPr id="7" name="Picture 6" descr="wvra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685800"/>
            <a:ext cx="4770183" cy="2057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62400" y="396240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76800" y="4114800"/>
            <a:ext cx="36576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Insert text here. </a:t>
            </a: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3733800"/>
            <a:ext cx="3352800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47800" y="4495800"/>
            <a:ext cx="2021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Insert picture here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V sesquicentennia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26638" y="304801"/>
            <a:ext cx="3031612" cy="2819400"/>
          </a:xfrm>
          <a:prstGeom prst="rect">
            <a:avLst/>
          </a:prstGeom>
        </p:spPr>
      </p:pic>
      <p:pic>
        <p:nvPicPr>
          <p:cNvPr id="7" name="Picture 6" descr="wvra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685800"/>
            <a:ext cx="4770183" cy="2057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62400" y="396240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76800" y="4114800"/>
            <a:ext cx="36576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Insert text here. </a:t>
            </a: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3733800"/>
            <a:ext cx="3352800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47800" y="4495800"/>
            <a:ext cx="2021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Insert picture here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</TotalTime>
  <Words>35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Slide 1</vt:lpstr>
      <vt:lpstr>Slide 2</vt:lpstr>
      <vt:lpstr>Slide 3</vt:lpstr>
      <vt:lpstr>Slide 4</vt:lpstr>
      <vt:lpstr>Slide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E. Bailey</dc:creator>
  <cp:lastModifiedBy>Brian E. Bailey</cp:lastModifiedBy>
  <cp:revision>3</cp:revision>
  <dcterms:created xsi:type="dcterms:W3CDTF">2013-02-09T09:38:24Z</dcterms:created>
  <dcterms:modified xsi:type="dcterms:W3CDTF">2013-02-09T14:24:12Z</dcterms:modified>
</cp:coreProperties>
</file>